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6" r:id="rId2"/>
    <p:sldId id="265" r:id="rId3"/>
  </p:sldIdLst>
  <p:sldSz cx="12192000" cy="6858000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5" userDrawn="1">
          <p15:clr>
            <a:srgbClr val="A4A3A4"/>
          </p15:clr>
        </p15:guide>
        <p15:guide id="2" pos="7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8A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69" autoAdjust="0"/>
    <p:restoredTop sz="94660"/>
  </p:normalViewPr>
  <p:slideViewPr>
    <p:cSldViewPr snapToGrid="0" snapToObjects="1" showGuides="1">
      <p:cViewPr varScale="1">
        <p:scale>
          <a:sx n="92" d="100"/>
          <a:sy n="92" d="100"/>
        </p:scale>
        <p:origin x="102" y="780"/>
      </p:cViewPr>
      <p:guideLst>
        <p:guide orient="horz" pos="545"/>
        <p:guide pos="72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-20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579A4-4B1F-0740-8A64-520CB709DBDD}" type="datetimeFigureOut">
              <a:rPr lang="de-DE" smtClean="0"/>
              <a:pPr/>
              <a:t>10.12.2020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F7F41-E8A8-2E4C-BADD-BE54AB73F75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8056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BB7E1-A05C-CC40-8025-3847481FDCE7}" type="datetimeFigureOut">
              <a:rPr lang="de-DE" smtClean="0"/>
              <a:pPr/>
              <a:t>10.12.2020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A6C01-5F67-F145-8333-D92E7030BCE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5634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rgbClr val="0778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>
            <a:spLocks/>
          </p:cNvSpPr>
          <p:nvPr userDrawn="1"/>
        </p:nvSpPr>
        <p:spPr>
          <a:xfrm>
            <a:off x="0" y="3202038"/>
            <a:ext cx="12192000" cy="471924"/>
          </a:xfrm>
          <a:prstGeom prst="rect">
            <a:avLst/>
          </a:prstGeom>
          <a:solidFill>
            <a:srgbClr val="0778A5"/>
          </a:solidFill>
          <a:ln w="9525" cap="flat">
            <a:noFill/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14" name="Bild 2" descr="Adlerschwinge.pn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112" y="0"/>
            <a:ext cx="3675888" cy="6858000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>
          <a:xfrm>
            <a:off x="192618" y="144463"/>
            <a:ext cx="11802533" cy="2872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0" name="Rechteck 9"/>
          <p:cNvSpPr/>
          <p:nvPr userDrawn="1"/>
        </p:nvSpPr>
        <p:spPr>
          <a:xfrm>
            <a:off x="866776" y="6304834"/>
            <a:ext cx="1219869" cy="184666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sz="1200" b="1" i="0" baseline="0" dirty="0">
                <a:solidFill>
                  <a:srgbClr val="FFFFFF"/>
                </a:solidFill>
                <a:latin typeface="BundesSans Office Bold"/>
                <a:cs typeface="BundesSans Office Bold"/>
              </a:rPr>
              <a:t>www.fona.de</a:t>
            </a:r>
            <a:endParaRPr lang="de-DE" sz="1200" b="1" i="0" dirty="0">
              <a:solidFill>
                <a:srgbClr val="FFFFFF"/>
              </a:solidFill>
              <a:latin typeface="BundesSans Office Bold"/>
              <a:cs typeface="BundesSans Office Bold"/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065320" y="1626156"/>
            <a:ext cx="10565764" cy="537198"/>
          </a:xfrm>
        </p:spPr>
        <p:txBody>
          <a:bodyPr wrap="square" lIns="0" tIns="0" rIns="0" bIns="0" anchor="t">
            <a:spAutoFit/>
          </a:bodyPr>
          <a:lstStyle>
            <a:lvl1pPr algn="l">
              <a:lnSpc>
                <a:spcPts val="4400"/>
              </a:lnSpc>
              <a:spcAft>
                <a:spcPts val="1134"/>
              </a:spcAft>
              <a:defRPr sz="3600" b="0" i="0" cap="none" baseline="0">
                <a:latin typeface="BundesSerif Office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/>
          </p:nvPr>
        </p:nvSpPr>
        <p:spPr>
          <a:xfrm>
            <a:off x="1065320" y="2405283"/>
            <a:ext cx="10565764" cy="407757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lnSpc>
                <a:spcPts val="2200"/>
              </a:lnSpc>
              <a:buNone/>
              <a:defRPr sz="1800" b="1" i="0" baseline="0">
                <a:solidFill>
                  <a:schemeClr val="tx1"/>
                </a:solidFill>
                <a:latin typeface="BundesSans Office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pic>
        <p:nvPicPr>
          <p:cNvPr id="15" name="Bild 5">
            <a:extLst>
              <a:ext uri="{FF2B5EF4-FFF2-40B4-BE49-F238E27FC236}">
                <a16:creationId xmlns:a16="http://schemas.microsoft.com/office/drawing/2014/main" id="{19231526-CBB8-43AA-BD2C-30ED59F1194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86579" y="238723"/>
            <a:ext cx="2192546" cy="1308641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7D28D87C-12CE-47CD-9AB4-4B31F4891CBE}"/>
              </a:ext>
            </a:extLst>
          </p:cNvPr>
          <p:cNvPicPr/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404" r="5318" b="5377"/>
          <a:stretch/>
        </p:blipFill>
        <p:spPr bwMode="auto">
          <a:xfrm>
            <a:off x="10115486" y="464548"/>
            <a:ext cx="1515598" cy="6794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708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6474002"/>
            <a:ext cx="12192000" cy="395287"/>
          </a:xfrm>
          <a:prstGeom prst="rect">
            <a:avLst/>
          </a:prstGeom>
          <a:solidFill>
            <a:srgbClr val="0778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Rechteck 11"/>
          <p:cNvSpPr/>
          <p:nvPr userDrawn="1"/>
        </p:nvSpPr>
        <p:spPr>
          <a:xfrm>
            <a:off x="8516111" y="6476558"/>
            <a:ext cx="3123440" cy="381442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>
              <a:lnSpc>
                <a:spcPct val="100000"/>
              </a:lnSpc>
              <a:spcAft>
                <a:spcPts val="0"/>
              </a:spcAft>
            </a:pPr>
            <a:fld id="{50C77D1C-F0FB-DF48-A0F1-90ACD1E3FEBC}" type="slidenum">
              <a:rPr lang="de-DE" sz="1200" b="1" i="0" baseline="0" smtClean="0">
                <a:solidFill>
                  <a:srgbClr val="FFFFFF"/>
                </a:solidFill>
                <a:latin typeface="BundesSans Office Bold"/>
                <a:cs typeface="BundesSans Office Bold"/>
              </a:rPr>
              <a:pPr algn="r">
                <a:lnSpc>
                  <a:spcPct val="100000"/>
                </a:lnSpc>
                <a:spcAft>
                  <a:spcPts val="0"/>
                </a:spcAft>
              </a:pPr>
              <a:t>‹Nr.›</a:t>
            </a:fld>
            <a:endParaRPr lang="de-DE" sz="1200" b="1" i="0" dirty="0">
              <a:solidFill>
                <a:srgbClr val="FFFFFF"/>
              </a:solidFill>
              <a:latin typeface="BundesSans Office Bold"/>
              <a:cs typeface="BundesSans Office Bold"/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1151267" y="6476558"/>
            <a:ext cx="3767751" cy="38144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>
                <a:solidFill>
                  <a:srgbClr val="FFFFFF"/>
                </a:solidFill>
                <a:latin typeface="BundesSans Office Bold"/>
                <a:cs typeface="BundesSans Office Bold"/>
              </a:rPr>
              <a:t>Ort, XX. Monat 201X</a:t>
            </a:r>
          </a:p>
        </p:txBody>
      </p:sp>
      <p:pic>
        <p:nvPicPr>
          <p:cNvPr id="24" name="Bild 5">
            <a:extLst>
              <a:ext uri="{FF2B5EF4-FFF2-40B4-BE49-F238E27FC236}">
                <a16:creationId xmlns:a16="http://schemas.microsoft.com/office/drawing/2014/main" id="{1A8FD4D2-1416-4B7F-93CC-363EB4641C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8487" y="327499"/>
            <a:ext cx="2270428" cy="1355125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4CE42775-9774-4179-B766-BC491BC9D026}"/>
              </a:ext>
            </a:extLst>
          </p:cNvPr>
          <p:cNvPicPr/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404" r="5318" b="5377"/>
          <a:stretch/>
        </p:blipFill>
        <p:spPr bwMode="auto">
          <a:xfrm>
            <a:off x="10123953" y="572318"/>
            <a:ext cx="1515598" cy="6794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6" name="Titel 1">
            <a:extLst>
              <a:ext uri="{FF2B5EF4-FFF2-40B4-BE49-F238E27FC236}">
                <a16:creationId xmlns:a16="http://schemas.microsoft.com/office/drawing/2014/main" id="{B7D1474D-1E5D-4A8C-8EB1-6BF3CBD5B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051" y="1824069"/>
            <a:ext cx="10488284" cy="567188"/>
          </a:xfrm>
        </p:spPr>
        <p:txBody>
          <a:bodyPr wrap="square" lIns="0" tIns="144000" rIns="0" bIns="0" anchor="t" anchorCtr="0">
            <a:spAutoFit/>
          </a:bodyPr>
          <a:lstStyle>
            <a:lvl1pPr algn="l">
              <a:lnSpc>
                <a:spcPts val="3200"/>
              </a:lnSpc>
              <a:defRPr sz="3600" b="0" i="0" baseline="0">
                <a:latin typeface="BundesSerif Office" panose="02050002050300000203" pitchFamily="18" charset="0"/>
                <a:cs typeface="Arial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27" name="Inhaltsplatzhalter 2">
            <a:extLst>
              <a:ext uri="{FF2B5EF4-FFF2-40B4-BE49-F238E27FC236}">
                <a16:creationId xmlns:a16="http://schemas.microsoft.com/office/drawing/2014/main" id="{AFAF5519-988E-49F6-9E6F-78C7A396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052" y="2841327"/>
            <a:ext cx="10488283" cy="3341264"/>
          </a:xfrm>
        </p:spPr>
        <p:txBody>
          <a:bodyPr lIns="0" tIns="108000" rIns="0" bIns="0">
            <a:noAutofit/>
          </a:bodyPr>
          <a:lstStyle>
            <a:lvl1pPr marL="234000" indent="-234000">
              <a:lnSpc>
                <a:spcPts val="3200"/>
              </a:lnSpc>
              <a:buClrTx/>
              <a:buFont typeface="Arial"/>
              <a:buChar char="•"/>
              <a:defRPr sz="2400" baseline="0">
                <a:latin typeface="BundesSans Office" panose="020B0002030500000203" pitchFamily="34" charset="0"/>
                <a:cs typeface="Calibri" panose="020F0502020204030204" pitchFamily="34" charset="0"/>
              </a:defRPr>
            </a:lvl1pPr>
            <a:lvl2pPr marL="450000" indent="-212400">
              <a:lnSpc>
                <a:spcPts val="3200"/>
              </a:lnSpc>
              <a:spcBef>
                <a:spcPts val="600"/>
              </a:spcBef>
              <a:buClrTx/>
              <a:buFont typeface="Arial"/>
              <a:buChar char="•"/>
              <a:defRPr sz="2400" baseline="0">
                <a:latin typeface="BundesSans Office" panose="020B0002030500000203" pitchFamily="34" charset="0"/>
                <a:cs typeface="Calibri" panose="020F0502020204030204" pitchFamily="34" charset="0"/>
              </a:defRPr>
            </a:lvl2pPr>
            <a:lvl3pPr marL="676800" indent="-234000">
              <a:lnSpc>
                <a:spcPts val="3200"/>
              </a:lnSpc>
              <a:buClrTx/>
              <a:buFont typeface="Arial"/>
              <a:buChar char="•"/>
              <a:defRPr sz="2400" baseline="0">
                <a:latin typeface="BundesSans Office" panose="020B0002030500000203" pitchFamily="34" charset="0"/>
                <a:cs typeface="Calibri" panose="020F0502020204030204" pitchFamily="34" charset="0"/>
              </a:defRPr>
            </a:lvl3pPr>
            <a:lvl4pPr marL="1371600" indent="0">
              <a:buFont typeface="Wingdings" charset="2"/>
              <a:buNone/>
              <a:defRPr sz="1800" baseline="0">
                <a:latin typeface="Arial"/>
              </a:defRPr>
            </a:lvl4pPr>
            <a:lvl5pPr marL="2057400" indent="-228600">
              <a:buFont typeface="Wingdings" charset="2"/>
              <a:buChar char="§"/>
              <a:defRPr baseline="0">
                <a:latin typeface="Arial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0861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Veranstaltungsort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B776C-FDF5-DB47-BD7A-74731DD909A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94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945B4B-426C-4349-BF2F-89E0F25DF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B6CA3E-D6A8-4E46-AB19-3D9CEC3E04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77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743DA0-845C-443E-BE19-09B913A64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1ADE93-D5EE-486A-AA2B-40276CC9B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184609"/>
      </p:ext>
    </p:extLst>
  </p:cSld>
  <p:clrMapOvr>
    <a:masterClrMapping/>
  </p:clrMapOvr>
</p:sld>
</file>

<file path=ppt/theme/theme1.xml><?xml version="1.0" encoding="utf-8"?>
<a:theme xmlns:a="http://schemas.openxmlformats.org/drawingml/2006/main" name="BMBF_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 anchor="ctr" anchorCtr="0">
        <a:noAutofit/>
      </a:bodyPr>
      <a:lstStyle>
        <a:defPPr>
          <a:lnSpc>
            <a:spcPct val="100000"/>
          </a:lnSpc>
          <a:spcAft>
            <a:spcPts val="0"/>
          </a:spcAft>
          <a:defRPr sz="1200" b="1" i="0" baseline="0" dirty="0" smtClean="0">
            <a:solidFill>
              <a:srgbClr val="FFFFFF"/>
            </a:solidFill>
            <a:latin typeface="BundesSans Office Bold"/>
            <a:cs typeface="BundesSans Office Bold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BMBF_de</Template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BundesSans Office</vt:lpstr>
      <vt:lpstr>BundesSans Office Bold</vt:lpstr>
      <vt:lpstr>BundesSerif Office</vt:lpstr>
      <vt:lpstr>Calibri</vt:lpstr>
      <vt:lpstr>Wingdings</vt:lpstr>
      <vt:lpstr>BMBF_de</vt:lpstr>
      <vt:lpstr>PowerPoint-Präsentation</vt:lpstr>
      <vt:lpstr>PowerPoint-Präsentation</vt:lpstr>
    </vt:vector>
  </TitlesOfParts>
  <Company>BMBF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Kahn-Neetix, Baerbel /721</dc:creator>
  <cp:lastModifiedBy>reuscher</cp:lastModifiedBy>
  <cp:revision>21</cp:revision>
  <dcterms:created xsi:type="dcterms:W3CDTF">2015-04-22T13:56:39Z</dcterms:created>
  <dcterms:modified xsi:type="dcterms:W3CDTF">2020-12-10T19:22:45Z</dcterms:modified>
</cp:coreProperties>
</file>