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64" r:id="rId2"/>
    <p:sldId id="265" r:id="rId3"/>
  </p:sldIdLst>
  <p:sldSz cx="9144000" cy="6858000" type="screen4x3"/>
  <p:notesSz cx="6858000" cy="9144000"/>
  <p:defaultTextStyle>
    <a:defPPr>
      <a:defRPr lang="de-DE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545">
          <p15:clr>
            <a:srgbClr val="A4A3A4"/>
          </p15:clr>
        </p15:guide>
        <p15:guide id="2" pos="54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778A5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189" autoAdjust="0"/>
    <p:restoredTop sz="94660"/>
  </p:normalViewPr>
  <p:slideViewPr>
    <p:cSldViewPr snapToGrid="0" snapToObjects="1" showGuides="1">
      <p:cViewPr varScale="1">
        <p:scale>
          <a:sx n="123" d="100"/>
          <a:sy n="123" d="100"/>
        </p:scale>
        <p:origin x="1566" y="102"/>
      </p:cViewPr>
      <p:guideLst>
        <p:guide orient="horz" pos="545"/>
        <p:guide pos="546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 snapToObjects="1">
      <p:cViewPr varScale="1">
        <p:scale>
          <a:sx n="80" d="100"/>
          <a:sy n="80" d="100"/>
        </p:scale>
        <p:origin x="-2022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berschrift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7C579A4-4B1F-0740-8A64-520CB709DBDD}" type="datetimeFigureOut">
              <a:rPr lang="de-DE" smtClean="0"/>
              <a:pPr/>
              <a:t>10.12.2020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5F7F41-E8A8-2E4C-BADD-BE54AB73F75A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3580565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berschrift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ABB7E1-A05C-CC40-8025-3847481FDCE7}" type="datetimeFigureOut">
              <a:rPr lang="de-DE" smtClean="0"/>
              <a:pPr/>
              <a:t>10.12.2020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DA6C01-5F67-F145-8333-D92E7030BCE1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5756343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3.png"/><Relationship Id="rId4" Type="http://schemas.openxmlformats.org/officeDocument/2006/relationships/image" Target="../media/image2.emf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bg>
      <p:bgPr>
        <a:solidFill>
          <a:srgbClr val="0778A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hteck 11"/>
          <p:cNvSpPr>
            <a:spLocks/>
          </p:cNvSpPr>
          <p:nvPr userDrawn="1"/>
        </p:nvSpPr>
        <p:spPr>
          <a:xfrm>
            <a:off x="0" y="0"/>
            <a:ext cx="9144000" cy="6876000"/>
          </a:xfrm>
          <a:prstGeom prst="rect">
            <a:avLst/>
          </a:prstGeom>
          <a:solidFill>
            <a:srgbClr val="0778A5"/>
          </a:solidFill>
          <a:ln w="9525" cap="flat">
            <a:noFill/>
            <a:prstDash val="solid"/>
            <a:round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40639" marR="40639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de-DE" sz="24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>
                <a:solidFill>
                  <a:srgbClr val="000000"/>
                </a:solidFill>
              </a:uFill>
              <a:latin typeface="+mn-lt"/>
              <a:ea typeface="+mn-ea"/>
              <a:cs typeface="+mn-cs"/>
              <a:sym typeface="Arial"/>
            </a:endParaRPr>
          </a:p>
        </p:txBody>
      </p:sp>
      <p:pic>
        <p:nvPicPr>
          <p:cNvPr id="14" name="Bild 2" descr="Adlerschwinge.png"/>
          <p:cNvPicPr>
            <a:picLocks noChangeAspect="1"/>
          </p:cNvPicPr>
          <p:nvPr userDrawn="1"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9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87084" y="0"/>
            <a:ext cx="2756916" cy="6858000"/>
          </a:xfrm>
          <a:prstGeom prst="rect">
            <a:avLst/>
          </a:prstGeom>
        </p:spPr>
      </p:pic>
      <p:sp>
        <p:nvSpPr>
          <p:cNvPr id="7" name="Rechteck 6"/>
          <p:cNvSpPr/>
          <p:nvPr userDrawn="1"/>
        </p:nvSpPr>
        <p:spPr>
          <a:xfrm>
            <a:off x="144463" y="144463"/>
            <a:ext cx="8851900" cy="28728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0" name="Rechteck 9"/>
          <p:cNvSpPr/>
          <p:nvPr userDrawn="1"/>
        </p:nvSpPr>
        <p:spPr>
          <a:xfrm>
            <a:off x="865196" y="6304834"/>
            <a:ext cx="914902" cy="184666"/>
          </a:xfrm>
          <a:prstGeom prst="rect">
            <a:avLst/>
          </a:prstGeom>
        </p:spPr>
        <p:txBody>
          <a:bodyPr wrap="none" lIns="0" tIns="0" rIns="0" bIns="0" anchor="b" anchorCtr="0">
            <a:noAutofit/>
          </a:bodyPr>
          <a:lstStyle/>
          <a:p>
            <a:pPr>
              <a:lnSpc>
                <a:spcPct val="100000"/>
              </a:lnSpc>
              <a:spcAft>
                <a:spcPts val="0"/>
              </a:spcAft>
            </a:pPr>
            <a:r>
              <a:rPr lang="de-DE" sz="1200" b="1" i="0" baseline="0" dirty="0">
                <a:solidFill>
                  <a:srgbClr val="FFFFFF"/>
                </a:solidFill>
                <a:latin typeface="BundesSans Office Bold"/>
                <a:cs typeface="BundesSans Office Bold"/>
              </a:rPr>
              <a:t>www.fona.de</a:t>
            </a:r>
            <a:endParaRPr lang="de-DE" sz="1200" b="1" i="0" dirty="0">
              <a:solidFill>
                <a:srgbClr val="FFFFFF"/>
              </a:solidFill>
              <a:latin typeface="BundesSans Office Bold"/>
              <a:cs typeface="BundesSans Office Bold"/>
            </a:endParaRPr>
          </a:p>
        </p:txBody>
      </p:sp>
      <p:sp>
        <p:nvSpPr>
          <p:cNvPr id="9" name="Titel 1"/>
          <p:cNvSpPr>
            <a:spLocks noGrp="1"/>
          </p:cNvSpPr>
          <p:nvPr>
            <p:ph type="title"/>
          </p:nvPr>
        </p:nvSpPr>
        <p:spPr>
          <a:xfrm>
            <a:off x="837189" y="1330885"/>
            <a:ext cx="7886124" cy="562547"/>
          </a:xfrm>
        </p:spPr>
        <p:txBody>
          <a:bodyPr wrap="square" lIns="0" tIns="0" rIns="0" bIns="0" anchor="t">
            <a:spAutoFit/>
          </a:bodyPr>
          <a:lstStyle>
            <a:lvl1pPr algn="l">
              <a:lnSpc>
                <a:spcPts val="4400"/>
              </a:lnSpc>
              <a:spcAft>
                <a:spcPts val="1134"/>
              </a:spcAft>
              <a:defRPr sz="3600" b="0" i="0" cap="none" baseline="0">
                <a:latin typeface="BundesSerif Office"/>
              </a:defRPr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11" name="Untertitel 2"/>
          <p:cNvSpPr>
            <a:spLocks noGrp="1"/>
          </p:cNvSpPr>
          <p:nvPr>
            <p:ph type="subTitle" idx="1"/>
          </p:nvPr>
        </p:nvSpPr>
        <p:spPr>
          <a:xfrm>
            <a:off x="858813" y="2405282"/>
            <a:ext cx="7864499" cy="407757"/>
          </a:xfrm>
        </p:spPr>
        <p:txBody>
          <a:bodyPr lIns="0" tIns="0" rIns="0" bIns="0" anchor="b" anchorCtr="0">
            <a:normAutofit/>
          </a:bodyPr>
          <a:lstStyle>
            <a:lvl1pPr marL="0" indent="0" algn="l">
              <a:lnSpc>
                <a:spcPts val="2200"/>
              </a:lnSpc>
              <a:buNone/>
              <a:defRPr sz="1800" b="1" i="0" baseline="0">
                <a:solidFill>
                  <a:schemeClr val="tx1"/>
                </a:solidFill>
                <a:latin typeface="BundesSans Office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  <a:endParaRPr lang="de-DE" dirty="0"/>
          </a:p>
        </p:txBody>
      </p:sp>
      <p:pic>
        <p:nvPicPr>
          <p:cNvPr id="18" name="Bild 5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240758" y="244951"/>
            <a:ext cx="1688841" cy="1008000"/>
          </a:xfrm>
          <a:prstGeom prst="rect">
            <a:avLst/>
          </a:prstGeom>
        </p:spPr>
      </p:pic>
      <p:pic>
        <p:nvPicPr>
          <p:cNvPr id="13" name="Grafik 12">
            <a:extLst>
              <a:ext uri="{FF2B5EF4-FFF2-40B4-BE49-F238E27FC236}">
                <a16:creationId xmlns:a16="http://schemas.microsoft.com/office/drawing/2014/main" id="{EC6D6F1D-520D-478F-8DCC-D50BEC7F0682}"/>
              </a:ext>
            </a:extLst>
          </p:cNvPr>
          <p:cNvPicPr/>
          <p:nvPr userDrawn="1"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t="9404" r="5318" b="5377"/>
          <a:stretch/>
        </p:blipFill>
        <p:spPr bwMode="auto">
          <a:xfrm>
            <a:off x="7671227" y="387898"/>
            <a:ext cx="1052085" cy="471643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3670867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/>
          <p:cNvSpPr/>
          <p:nvPr userDrawn="1"/>
        </p:nvSpPr>
        <p:spPr>
          <a:xfrm>
            <a:off x="0" y="6474001"/>
            <a:ext cx="9144000" cy="395287"/>
          </a:xfrm>
          <a:prstGeom prst="rect">
            <a:avLst/>
          </a:prstGeom>
          <a:solidFill>
            <a:srgbClr val="0778A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" name="Rechteck 11"/>
          <p:cNvSpPr/>
          <p:nvPr userDrawn="1"/>
        </p:nvSpPr>
        <p:spPr>
          <a:xfrm>
            <a:off x="6387083" y="6476558"/>
            <a:ext cx="2342580" cy="381442"/>
          </a:xfrm>
          <a:prstGeom prst="rect">
            <a:avLst/>
          </a:prstGeom>
        </p:spPr>
        <p:txBody>
          <a:bodyPr wrap="square" lIns="0" tIns="0" rIns="0" bIns="0" anchor="ctr" anchorCtr="0">
            <a:noAutofit/>
          </a:bodyPr>
          <a:lstStyle/>
          <a:p>
            <a:pPr algn="r">
              <a:lnSpc>
                <a:spcPct val="100000"/>
              </a:lnSpc>
              <a:spcAft>
                <a:spcPts val="0"/>
              </a:spcAft>
            </a:pPr>
            <a:fld id="{50C77D1C-F0FB-DF48-A0F1-90ACD1E3FEBC}" type="slidenum">
              <a:rPr lang="de-DE" sz="1200" b="1" i="0" baseline="0" smtClean="0">
                <a:solidFill>
                  <a:srgbClr val="FFFFFF"/>
                </a:solidFill>
                <a:latin typeface="BundesSans Office Bold"/>
                <a:cs typeface="BundesSans Office Bold"/>
              </a:rPr>
              <a:pPr algn="r">
                <a:lnSpc>
                  <a:spcPct val="100000"/>
                </a:lnSpc>
                <a:spcAft>
                  <a:spcPts val="0"/>
                </a:spcAft>
              </a:pPr>
              <a:t>‹Nr.›</a:t>
            </a:fld>
            <a:endParaRPr lang="de-DE" sz="1200" b="1" i="0" dirty="0">
              <a:solidFill>
                <a:srgbClr val="FFFFFF"/>
              </a:solidFill>
              <a:latin typeface="BundesSans Office Bold"/>
              <a:cs typeface="BundesSans Office Bold"/>
            </a:endParaRPr>
          </a:p>
        </p:txBody>
      </p:sp>
      <p:sp>
        <p:nvSpPr>
          <p:cNvPr id="10" name="Titel 1"/>
          <p:cNvSpPr>
            <a:spLocks noGrp="1"/>
          </p:cNvSpPr>
          <p:nvPr>
            <p:ph type="title"/>
          </p:nvPr>
        </p:nvSpPr>
        <p:spPr>
          <a:xfrm>
            <a:off x="856962" y="1372306"/>
            <a:ext cx="7872701" cy="413788"/>
          </a:xfrm>
        </p:spPr>
        <p:txBody>
          <a:bodyPr wrap="square" lIns="0" tIns="0" rIns="0" bIns="0" anchor="t" anchorCtr="0">
            <a:spAutoFit/>
          </a:bodyPr>
          <a:lstStyle>
            <a:lvl1pPr algn="l">
              <a:lnSpc>
                <a:spcPts val="3200"/>
              </a:lnSpc>
              <a:defRPr sz="2800" b="0" i="0" baseline="0">
                <a:latin typeface="BundesSerif Office"/>
                <a:cs typeface="Arial"/>
              </a:defRPr>
            </a:lvl1pPr>
          </a:lstStyle>
          <a:p>
            <a:r>
              <a:rPr lang="de-DE"/>
              <a:t>Titelmasterformat durch Klicken bearbeiten</a:t>
            </a:r>
            <a:endParaRPr lang="de-DE" dirty="0"/>
          </a:p>
        </p:txBody>
      </p:sp>
      <p:sp>
        <p:nvSpPr>
          <p:cNvPr id="13" name="Inhaltsplatzhalter 2"/>
          <p:cNvSpPr>
            <a:spLocks noGrp="1"/>
          </p:cNvSpPr>
          <p:nvPr>
            <p:ph idx="1"/>
          </p:nvPr>
        </p:nvSpPr>
        <p:spPr>
          <a:xfrm>
            <a:off x="856801" y="2142671"/>
            <a:ext cx="7872862" cy="4320042"/>
          </a:xfrm>
        </p:spPr>
        <p:txBody>
          <a:bodyPr lIns="0" tIns="0" rIns="0" bIns="0">
            <a:noAutofit/>
          </a:bodyPr>
          <a:lstStyle>
            <a:lvl1pPr marL="234000" indent="-234000">
              <a:lnSpc>
                <a:spcPts val="2600"/>
              </a:lnSpc>
              <a:buClrTx/>
              <a:buFont typeface="Arial"/>
              <a:buChar char="•"/>
              <a:defRPr sz="2000" baseline="0">
                <a:latin typeface="BundesSans Office"/>
              </a:defRPr>
            </a:lvl1pPr>
            <a:lvl2pPr marL="450000" indent="-212400">
              <a:lnSpc>
                <a:spcPts val="2600"/>
              </a:lnSpc>
              <a:spcBef>
                <a:spcPts val="600"/>
              </a:spcBef>
              <a:buClrTx/>
              <a:buFont typeface="Arial"/>
              <a:buChar char="•"/>
              <a:defRPr sz="2000" baseline="0">
                <a:latin typeface="BundesSans Office"/>
              </a:defRPr>
            </a:lvl2pPr>
            <a:lvl3pPr marL="676800" indent="-234000">
              <a:lnSpc>
                <a:spcPts val="2600"/>
              </a:lnSpc>
              <a:buClrTx/>
              <a:buFont typeface="Arial"/>
              <a:buChar char="•"/>
              <a:defRPr sz="2000" baseline="0">
                <a:latin typeface="BundesSans Office"/>
              </a:defRPr>
            </a:lvl3pPr>
            <a:lvl4pPr marL="1371600" indent="0">
              <a:buFont typeface="Wingdings" charset="2"/>
              <a:buNone/>
              <a:defRPr sz="1800" baseline="0">
                <a:latin typeface="Arial"/>
              </a:defRPr>
            </a:lvl4pPr>
            <a:lvl5pPr marL="2057400" indent="-228600">
              <a:buFont typeface="Wingdings" charset="2"/>
              <a:buChar char="§"/>
              <a:defRPr baseline="0">
                <a:latin typeface="Arial"/>
              </a:defRPr>
            </a:lvl5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</p:txBody>
      </p:sp>
      <p:sp>
        <p:nvSpPr>
          <p:cNvPr id="11" name="Textfeld 10"/>
          <p:cNvSpPr txBox="1"/>
          <p:nvPr userDrawn="1"/>
        </p:nvSpPr>
        <p:spPr>
          <a:xfrm>
            <a:off x="863450" y="6476557"/>
            <a:ext cx="2825813" cy="381441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1200" b="1" dirty="0">
                <a:solidFill>
                  <a:srgbClr val="FFFFFF"/>
                </a:solidFill>
                <a:latin typeface="BundesSans Office Bold"/>
                <a:cs typeface="BundesSans Office Bold"/>
              </a:rPr>
              <a:t>Ort, XX. Monat 201X</a:t>
            </a:r>
          </a:p>
        </p:txBody>
      </p:sp>
      <p:pic>
        <p:nvPicPr>
          <p:cNvPr id="18" name="Bild 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40758" y="244951"/>
            <a:ext cx="1688841" cy="1008000"/>
          </a:xfrm>
          <a:prstGeom prst="rect">
            <a:avLst/>
          </a:prstGeom>
        </p:spPr>
      </p:pic>
      <p:pic>
        <p:nvPicPr>
          <p:cNvPr id="9" name="Grafik 8">
            <a:extLst>
              <a:ext uri="{FF2B5EF4-FFF2-40B4-BE49-F238E27FC236}">
                <a16:creationId xmlns:a16="http://schemas.microsoft.com/office/drawing/2014/main" id="{E93673A8-2A42-49FD-B9C1-1DCACAEB0FB5}"/>
              </a:ext>
            </a:extLst>
          </p:cNvPr>
          <p:cNvPicPr/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t="9404" r="5318" b="5377"/>
          <a:stretch/>
        </p:blipFill>
        <p:spPr bwMode="auto">
          <a:xfrm>
            <a:off x="7671227" y="387898"/>
            <a:ext cx="1052085" cy="471643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1086154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dirty="0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DE" dirty="0"/>
              <a:t>Veranstaltungsort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DB776C-FDF5-DB47-BD7A-74731DD909A2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969484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sldNum="0" hd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2629484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92696311"/>
      </p:ext>
    </p:extLst>
  </p:cSld>
  <p:clrMapOvr>
    <a:masterClrMapping/>
  </p:clrMapOvr>
</p:sld>
</file>

<file path=ppt/theme/theme1.xml><?xml version="1.0" encoding="utf-8"?>
<a:theme xmlns:a="http://schemas.openxmlformats.org/drawingml/2006/main" name="BMBF_d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wrap="square" lIns="0" tIns="0" rIns="0" bIns="0" anchor="ctr" anchorCtr="0">
        <a:noAutofit/>
      </a:bodyPr>
      <a:lstStyle>
        <a:defPPr>
          <a:lnSpc>
            <a:spcPct val="100000"/>
          </a:lnSpc>
          <a:spcAft>
            <a:spcPts val="0"/>
          </a:spcAft>
          <a:defRPr sz="1200" b="1" i="0" baseline="0" dirty="0" smtClean="0">
            <a:solidFill>
              <a:srgbClr val="FFFFFF"/>
            </a:solidFill>
            <a:latin typeface="BundesSans Office Bold"/>
            <a:cs typeface="BundesSans Office Bold"/>
          </a:defRPr>
        </a:defPPr>
      </a:lst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BMBF_de</Template>
  <TotalTime>0</TotalTime>
  <Words>0</Words>
  <Application>Microsoft Office PowerPoint</Application>
  <PresentationFormat>Bildschirmpräsentation (4:3)</PresentationFormat>
  <Paragraphs>0</Paragraphs>
  <Slides>2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6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9" baseType="lpstr">
      <vt:lpstr>Arial</vt:lpstr>
      <vt:lpstr>BundesSans Office</vt:lpstr>
      <vt:lpstr>BundesSans Office Bold</vt:lpstr>
      <vt:lpstr>BundesSerif Office</vt:lpstr>
      <vt:lpstr>Calibri</vt:lpstr>
      <vt:lpstr>Wingdings</vt:lpstr>
      <vt:lpstr>BMBF_de</vt:lpstr>
      <vt:lpstr>PowerPoint-Präsentation</vt:lpstr>
      <vt:lpstr>PowerPoint-Präsentation</vt:lpstr>
    </vt:vector>
  </TitlesOfParts>
  <Company>BMBF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Kahn-Neetix, Baerbel /721</dc:creator>
  <cp:lastModifiedBy>reuscher</cp:lastModifiedBy>
  <cp:revision>11</cp:revision>
  <dcterms:created xsi:type="dcterms:W3CDTF">2015-04-22T13:56:39Z</dcterms:created>
  <dcterms:modified xsi:type="dcterms:W3CDTF">2020-12-10T17:39:07Z</dcterms:modified>
</cp:coreProperties>
</file>